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77" autoAdjust="0"/>
  </p:normalViewPr>
  <p:slideViewPr>
    <p:cSldViewPr snapToGrid="0">
      <p:cViewPr varScale="1">
        <p:scale>
          <a:sx n="91" d="100"/>
          <a:sy n="91" d="100"/>
        </p:scale>
        <p:origin x="46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CDC-79C6-497D-A679-EBB824DC8018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ECC0-FB91-4320-A056-01580BB7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1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CDC-79C6-497D-A679-EBB824DC8018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ECC0-FB91-4320-A056-01580BB7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6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CDC-79C6-497D-A679-EBB824DC8018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ECC0-FB91-4320-A056-01580BB7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8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CDC-79C6-497D-A679-EBB824DC8018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ECC0-FB91-4320-A056-01580BB7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26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CDC-79C6-497D-A679-EBB824DC8018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ECC0-FB91-4320-A056-01580BB7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2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CDC-79C6-497D-A679-EBB824DC8018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ECC0-FB91-4320-A056-01580BB7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CDC-79C6-497D-A679-EBB824DC8018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ECC0-FB91-4320-A056-01580BB7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CDC-79C6-497D-A679-EBB824DC8018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ECC0-FB91-4320-A056-01580BB7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4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CDC-79C6-497D-A679-EBB824DC8018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ECC0-FB91-4320-A056-01580BB7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4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CDC-79C6-497D-A679-EBB824DC8018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ECC0-FB91-4320-A056-01580BB7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1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CDC-79C6-497D-A679-EBB824DC8018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ECC0-FB91-4320-A056-01580BB7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0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4FCDC-79C6-497D-A679-EBB824DC8018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6ECC0-FB91-4320-A056-01580BB7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7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0"/>
            <a:ext cx="9144000" cy="684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9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4"/>
            <a:ext cx="9144000" cy="683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4"/>
            <a:ext cx="9144000" cy="683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4"/>
            <a:ext cx="9144000" cy="683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3"/>
            <a:ext cx="9144000" cy="683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4"/>
            <a:ext cx="9144000" cy="683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2"/>
            <a:ext cx="9144000" cy="68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8"/>
            <a:ext cx="9144000" cy="684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4"/>
            <a:ext cx="9144000" cy="683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8"/>
            <a:ext cx="9144000" cy="684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2"/>
            <a:ext cx="9144000" cy="683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0"/>
            <a:ext cx="9144000" cy="684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2"/>
            <a:ext cx="9144000" cy="68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lakim.ru</dc:creator>
  <cp:lastModifiedBy>lakim.ru</cp:lastModifiedBy>
  <cp:revision>13</cp:revision>
  <dcterms:created xsi:type="dcterms:W3CDTF">2015-06-10T06:46:37Z</dcterms:created>
  <dcterms:modified xsi:type="dcterms:W3CDTF">2016-01-26T07:21:26Z</dcterms:modified>
</cp:coreProperties>
</file>